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63117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Burn it Down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03E0C0-EAA2-41FA-9C2A-0F852B7B2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81430"/>
            <a:ext cx="7021786" cy="40491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Burn it Down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Burn it Down is a 30 round, 150 point, Comstock field course. There are fifteen USPSA targets. The best two hits on target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muzzle pointed at orange cone. 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186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211</cp:revision>
  <cp:lastPrinted>2016-01-15T21:54:08Z</cp:lastPrinted>
  <dcterms:created xsi:type="dcterms:W3CDTF">2002-08-21T12:11:08Z</dcterms:created>
  <dcterms:modified xsi:type="dcterms:W3CDTF">2019-12-05T22:03:32Z</dcterms:modified>
  <cp:category>Shooting</cp:category>
</cp:coreProperties>
</file>